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613" r:id="rId2"/>
    <p:sldId id="674" r:id="rId3"/>
    <p:sldId id="617" r:id="rId4"/>
    <p:sldId id="667" r:id="rId5"/>
    <p:sldId id="668" r:id="rId6"/>
    <p:sldId id="683" r:id="rId7"/>
    <p:sldId id="669" r:id="rId8"/>
    <p:sldId id="670" r:id="rId9"/>
    <p:sldId id="671" r:id="rId10"/>
    <p:sldId id="682" r:id="rId11"/>
    <p:sldId id="672" r:id="rId12"/>
    <p:sldId id="679" r:id="rId13"/>
    <p:sldId id="680" r:id="rId14"/>
    <p:sldId id="681" r:id="rId15"/>
  </p:sldIdLst>
  <p:sldSz cx="9144000" cy="6858000" type="screen4x3"/>
  <p:notesSz cx="7099300" cy="10234613"/>
  <p:defaultTextStyle>
    <a:defPPr>
      <a:defRPr lang="zh-CN"/>
    </a:defPPr>
    <a:lvl1pPr algn="ctr" rtl="0" eaLnBrk="0" fontAlgn="base" hangingPunct="0">
      <a:lnSpc>
        <a:spcPct val="120000"/>
      </a:lnSpc>
      <a:spcBef>
        <a:spcPct val="0"/>
      </a:spcBef>
      <a:spcAft>
        <a:spcPct val="0"/>
      </a:spcAft>
      <a:defRPr kumimoji="1" sz="3600" kern="1200">
        <a:solidFill>
          <a:srgbClr val="FF3300"/>
        </a:solidFill>
        <a:latin typeface="宋体" pitchFamily="2" charset="-122"/>
        <a:ea typeface="宋体" pitchFamily="2" charset="-122"/>
        <a:cs typeface="+mn-cs"/>
      </a:defRPr>
    </a:lvl1pPr>
    <a:lvl2pPr marL="457200" algn="ctr" rtl="0" eaLnBrk="0" fontAlgn="base" hangingPunct="0">
      <a:lnSpc>
        <a:spcPct val="120000"/>
      </a:lnSpc>
      <a:spcBef>
        <a:spcPct val="0"/>
      </a:spcBef>
      <a:spcAft>
        <a:spcPct val="0"/>
      </a:spcAft>
      <a:defRPr kumimoji="1" sz="3600" kern="1200">
        <a:solidFill>
          <a:srgbClr val="FF3300"/>
        </a:solidFill>
        <a:latin typeface="宋体" pitchFamily="2" charset="-122"/>
        <a:ea typeface="宋体" pitchFamily="2" charset="-122"/>
        <a:cs typeface="+mn-cs"/>
      </a:defRPr>
    </a:lvl2pPr>
    <a:lvl3pPr marL="914400" algn="ctr" rtl="0" eaLnBrk="0" fontAlgn="base" hangingPunct="0">
      <a:lnSpc>
        <a:spcPct val="120000"/>
      </a:lnSpc>
      <a:spcBef>
        <a:spcPct val="0"/>
      </a:spcBef>
      <a:spcAft>
        <a:spcPct val="0"/>
      </a:spcAft>
      <a:defRPr kumimoji="1" sz="3600" kern="1200">
        <a:solidFill>
          <a:srgbClr val="FF3300"/>
        </a:solidFill>
        <a:latin typeface="宋体" pitchFamily="2" charset="-122"/>
        <a:ea typeface="宋体" pitchFamily="2" charset="-122"/>
        <a:cs typeface="+mn-cs"/>
      </a:defRPr>
    </a:lvl3pPr>
    <a:lvl4pPr marL="1371600" algn="ctr" rtl="0" eaLnBrk="0" fontAlgn="base" hangingPunct="0">
      <a:lnSpc>
        <a:spcPct val="120000"/>
      </a:lnSpc>
      <a:spcBef>
        <a:spcPct val="0"/>
      </a:spcBef>
      <a:spcAft>
        <a:spcPct val="0"/>
      </a:spcAft>
      <a:defRPr kumimoji="1" sz="3600" kern="1200">
        <a:solidFill>
          <a:srgbClr val="FF3300"/>
        </a:solidFill>
        <a:latin typeface="宋体" pitchFamily="2" charset="-122"/>
        <a:ea typeface="宋体" pitchFamily="2" charset="-122"/>
        <a:cs typeface="+mn-cs"/>
      </a:defRPr>
    </a:lvl4pPr>
    <a:lvl5pPr marL="1828800" algn="ctr" rtl="0" eaLnBrk="0" fontAlgn="base" hangingPunct="0">
      <a:lnSpc>
        <a:spcPct val="120000"/>
      </a:lnSpc>
      <a:spcBef>
        <a:spcPct val="0"/>
      </a:spcBef>
      <a:spcAft>
        <a:spcPct val="0"/>
      </a:spcAft>
      <a:defRPr kumimoji="1" sz="3600" kern="1200">
        <a:solidFill>
          <a:srgbClr val="FF3300"/>
        </a:solidFill>
        <a:latin typeface="宋体" pitchFamily="2" charset="-122"/>
        <a:ea typeface="宋体" pitchFamily="2" charset="-122"/>
        <a:cs typeface="+mn-cs"/>
      </a:defRPr>
    </a:lvl5pPr>
    <a:lvl6pPr marL="2286000" algn="l" defTabSz="914400" rtl="0" eaLnBrk="1" latinLnBrk="0" hangingPunct="1">
      <a:defRPr kumimoji="1" sz="3600" kern="1200">
        <a:solidFill>
          <a:srgbClr val="FF3300"/>
        </a:solidFill>
        <a:latin typeface="宋体" pitchFamily="2" charset="-122"/>
        <a:ea typeface="宋体" pitchFamily="2" charset="-122"/>
        <a:cs typeface="+mn-cs"/>
      </a:defRPr>
    </a:lvl6pPr>
    <a:lvl7pPr marL="2743200" algn="l" defTabSz="914400" rtl="0" eaLnBrk="1" latinLnBrk="0" hangingPunct="1">
      <a:defRPr kumimoji="1" sz="3600" kern="1200">
        <a:solidFill>
          <a:srgbClr val="FF3300"/>
        </a:solidFill>
        <a:latin typeface="宋体" pitchFamily="2" charset="-122"/>
        <a:ea typeface="宋体" pitchFamily="2" charset="-122"/>
        <a:cs typeface="+mn-cs"/>
      </a:defRPr>
    </a:lvl7pPr>
    <a:lvl8pPr marL="3200400" algn="l" defTabSz="914400" rtl="0" eaLnBrk="1" latinLnBrk="0" hangingPunct="1">
      <a:defRPr kumimoji="1" sz="3600" kern="1200">
        <a:solidFill>
          <a:srgbClr val="FF3300"/>
        </a:solidFill>
        <a:latin typeface="宋体" pitchFamily="2" charset="-122"/>
        <a:ea typeface="宋体" pitchFamily="2" charset="-122"/>
        <a:cs typeface="+mn-cs"/>
      </a:defRPr>
    </a:lvl8pPr>
    <a:lvl9pPr marL="3657600" algn="l" defTabSz="914400" rtl="0" eaLnBrk="1" latinLnBrk="0" hangingPunct="1">
      <a:defRPr kumimoji="1" sz="3600" kern="1200">
        <a:solidFill>
          <a:srgbClr val="FF3300"/>
        </a:solidFill>
        <a:latin typeface="宋体" pitchFamily="2" charset="-122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F3300"/>
    <a:srgbClr val="00FF00"/>
    <a:srgbClr val="009900"/>
    <a:srgbClr val="33CC33"/>
    <a:srgbClr val="FFFF99"/>
    <a:srgbClr val="FF66FF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51" autoAdjust="0"/>
    <p:restoredTop sz="94660" autoAdjust="0"/>
  </p:normalViewPr>
  <p:slideViewPr>
    <p:cSldViewPr>
      <p:cViewPr>
        <p:scale>
          <a:sx n="66" d="100"/>
          <a:sy n="66" d="100"/>
        </p:scale>
        <p:origin x="-2838" y="-1428"/>
      </p:cViewPr>
      <p:guideLst>
        <p:guide orient="horz" pos="259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584"/>
    </p:cViewPr>
  </p:sorterViewPr>
  <p:notesViewPr>
    <p:cSldViewPr>
      <p:cViewPr varScale="1">
        <p:scale>
          <a:sx n="37" d="100"/>
          <a:sy n="37" d="100"/>
        </p:scale>
        <p:origin x="-1589" y="-67"/>
      </p:cViewPr>
      <p:guideLst>
        <p:guide orient="horz" pos="3224"/>
        <p:guide pos="2236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65308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0635" tIns="0" rIns="20635" bIns="0" numCol="1" anchor="t" anchorCtr="0" compatLnSpc="1">
            <a:prstTxWarp prst="textNoShape">
              <a:avLst/>
            </a:prstTxWarp>
          </a:bodyPr>
          <a:lstStyle>
            <a:lvl1pPr algn="l" defTabSz="990600">
              <a:lnSpc>
                <a:spcPct val="100000"/>
              </a:lnSpc>
              <a:defRPr sz="1100" i="1">
                <a:solidFill>
                  <a:srgbClr val="00FFFF"/>
                </a:solidFill>
                <a:latin typeface="黑体" pitchFamily="2" charset="-122"/>
                <a:ea typeface="黑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0635" tIns="0" rIns="20635" bIns="0" numCol="1" anchor="t" anchorCtr="0" compatLnSpc="1">
            <a:prstTxWarp prst="textNoShape">
              <a:avLst/>
            </a:prstTxWarp>
          </a:bodyPr>
          <a:lstStyle>
            <a:lvl1pPr algn="r" defTabSz="990600">
              <a:lnSpc>
                <a:spcPct val="100000"/>
              </a:lnSpc>
              <a:defRPr sz="1100" i="1">
                <a:solidFill>
                  <a:srgbClr val="00FFFF"/>
                </a:solidFill>
                <a:latin typeface="黑体" pitchFamily="2" charset="-122"/>
                <a:ea typeface="黑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00125" y="774700"/>
            <a:ext cx="5099050" cy="382428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0925"/>
            <a:ext cx="5207000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736" tIns="49868" rIns="99736" bIns="4986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0635" tIns="0" rIns="20635" bIns="0" numCol="1" anchor="b" anchorCtr="0" compatLnSpc="1">
            <a:prstTxWarp prst="textNoShape">
              <a:avLst/>
            </a:prstTxWarp>
          </a:bodyPr>
          <a:lstStyle>
            <a:lvl1pPr algn="l" defTabSz="990600">
              <a:lnSpc>
                <a:spcPct val="100000"/>
              </a:lnSpc>
              <a:defRPr sz="1100" i="1">
                <a:solidFill>
                  <a:srgbClr val="00FFFF"/>
                </a:solidFill>
                <a:latin typeface="黑体" pitchFamily="2" charset="-122"/>
                <a:ea typeface="黑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0635" tIns="0" rIns="20635" bIns="0" numCol="1" anchor="b" anchorCtr="0" compatLnSpc="1">
            <a:prstTxWarp prst="textNoShape">
              <a:avLst/>
            </a:prstTxWarp>
          </a:bodyPr>
          <a:lstStyle>
            <a:lvl1pPr algn="r" defTabSz="990600">
              <a:lnSpc>
                <a:spcPct val="100000"/>
              </a:lnSpc>
              <a:defRPr sz="1100" i="1">
                <a:solidFill>
                  <a:srgbClr val="00FFFF"/>
                </a:solidFill>
                <a:latin typeface="黑体" pitchFamily="2" charset="-122"/>
                <a:ea typeface="黑体" pitchFamily="2" charset="-122"/>
              </a:defRPr>
            </a:lvl1pPr>
          </a:lstStyle>
          <a:p>
            <a:fld id="{F7A7A22B-2633-4545-A8D5-5646909C439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1948415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7620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defTabSz="7620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defTabSz="7620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defTabSz="7620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defTabSz="7620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1027"/>
          <p:cNvSpPr>
            <a:spLocks noChangeArrowheads="1"/>
          </p:cNvSpPr>
          <p:nvPr userDrawn="1"/>
        </p:nvSpPr>
        <p:spPr bwMode="ltGray">
          <a:xfrm>
            <a:off x="0" y="4533900"/>
            <a:ext cx="9131300" cy="3810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50000">
                <a:schemeClr val="folHlink"/>
              </a:gs>
              <a:gs pos="100000">
                <a:schemeClr val="bg2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457200" indent="-457200"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/>
            <a:endParaRPr lang="zh-CN" altLang="zh-CN" sz="3600">
              <a:solidFill>
                <a:schemeClr val="bg2"/>
              </a:solidFill>
              <a:latin typeface="宋体" pitchFamily="2" charset="-122"/>
            </a:endParaRPr>
          </a:p>
        </p:txBody>
      </p:sp>
    </p:spTree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86CCBD6-071A-4535-85EB-33C16B7B51B3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A7ABA5-93F3-419B-8C9F-CE9F14419CF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81039036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18F2592-1CE3-4254-B0DF-1BEC7A6A3969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FD1850-92EF-4913-A7AB-F89D4FD93D8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5130501"/>
      </p:ext>
    </p:extLst>
  </p:cSld>
  <p:clrMapOvr>
    <a:masterClrMapping/>
  </p:clrMapOvr>
  <p:transition spd="med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A9BA4490-0C5D-47E9-AADA-5709DF1037D9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>
          <a:xfrm>
            <a:off x="6659563" y="63087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43C843D7-BB18-42A8-8A61-8312F1E1ADE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45659294"/>
      </p:ext>
    </p:extLst>
  </p:cSld>
  <p:clrMapOvr>
    <a:masterClrMapping/>
  </p:clrMapOvr>
  <p:transition spd="med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30A69909-08FC-4DD1-BA5A-5937A3B15CCA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>
          <a:xfrm>
            <a:off x="6659563" y="63087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06E0D13C-B5F4-449C-81C7-0751D8E22CD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162124"/>
      </p:ext>
    </p:extLst>
  </p:cSld>
  <p:clrMapOvr>
    <a:masterClrMapping/>
  </p:clrMapOvr>
  <p:transition spd="med"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标题，一项大型内容和两项小型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04AE8862-5976-47FF-A197-CD6129E5BD63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>
          <a:xfrm>
            <a:off x="6659563" y="63087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5C9DE5BC-9031-4675-89F5-1E57A062CC5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31231903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336333-AC61-49F5-9699-830BFE6DB8CF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60A05DA-36AD-4419-A879-1E33B130848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97805271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F262F21-B695-45F4-89D8-9B252FD5B268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BAC33C9-29D3-479D-8FBC-21BD856522C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609681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EFA34DB-0372-4D7A-9746-7B481A545A11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0C1D79-88B8-44BD-9468-78C75701647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0962917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59E49F0-79E5-4C6E-8D85-BA7406E7D2AF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BF6E359-118D-4EAA-B97B-CA0F167D595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1286788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D373629-DE67-4772-9BBE-B78663CC89FE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8D68736-77F0-4F63-A44D-71C61ED0750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87051548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CBF0FC-4931-47CC-A68C-1CCECABA1DDC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2A31260-72CF-42E1-8B32-F9CABF62B0A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90021039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D48CE57-AD87-42D4-8B51-81A78A85DBD9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22FA404-A44F-436E-B58F-2E741433510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35624950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2C95F9-D506-4D86-ADB4-2D9D72705094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DF86E2B-964D-4014-B201-D52B7AA4BC8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93142115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Rectangle 3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defRPr sz="1400">
                <a:solidFill>
                  <a:schemeClr val="bg2"/>
                </a:solidFill>
                <a:latin typeface="+mn-lt"/>
              </a:defRPr>
            </a:lvl1pPr>
          </a:lstStyle>
          <a:p>
            <a:fld id="{29660139-0F6E-4820-9C05-49DF7C905DE6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1056" name="Rectangle 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659563" y="63087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defRPr sz="1400">
                <a:solidFill>
                  <a:schemeClr val="bg2"/>
                </a:solidFill>
                <a:latin typeface="+mn-lt"/>
              </a:defRPr>
            </a:lvl1pPr>
          </a:lstStyle>
          <a:p>
            <a:fld id="{8A60DC27-2C72-4936-8D45-7DEF85682F0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>
    <p:random/>
  </p:transition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FFFFFF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FFFFFF"/>
          </a:solidFill>
          <a:latin typeface="华文行楷" pitchFamily="2" charset="-122"/>
          <a:ea typeface="华文行楷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FFFFFF"/>
          </a:solidFill>
          <a:latin typeface="华文行楷" pitchFamily="2" charset="-122"/>
          <a:ea typeface="华文行楷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FFFFFF"/>
          </a:solidFill>
          <a:latin typeface="华文行楷" pitchFamily="2" charset="-122"/>
          <a:ea typeface="华文行楷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FFFFFF"/>
          </a:solidFill>
          <a:latin typeface="华文行楷" pitchFamily="2" charset="-122"/>
          <a:ea typeface="华文行楷" pitchFamily="2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FFFFFF"/>
          </a:solidFill>
          <a:latin typeface="华文行楷" pitchFamily="2" charset="-122"/>
          <a:ea typeface="华文行楷" pitchFamily="2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FFFFFF"/>
          </a:solidFill>
          <a:latin typeface="华文行楷" pitchFamily="2" charset="-122"/>
          <a:ea typeface="华文行楷" pitchFamily="2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FFFFFF"/>
          </a:solidFill>
          <a:latin typeface="华文行楷" pitchFamily="2" charset="-122"/>
          <a:ea typeface="华文行楷" pitchFamily="2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FFFFFF"/>
          </a:solidFill>
          <a:latin typeface="华文行楷" pitchFamily="2" charset="-122"/>
          <a:ea typeface="华文行楷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5000"/>
        <a:buFont typeface="Monotype Sorts" pitchFamily="2" charset="2"/>
        <a:buChar char="ä"/>
        <a:defRPr kumimoji="1" sz="32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5000"/>
        <a:buFont typeface="Monotype Sorts" pitchFamily="2" charset="2"/>
        <a:buChar char="ä"/>
        <a:defRPr kumimoji="1" sz="28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Monotype Sorts" pitchFamily="2" charset="2"/>
        <a:buChar char="ä"/>
        <a:defRPr kumimoji="1" sz="24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Monotype Sorts" pitchFamily="2" charset="2"/>
        <a:buChar char="ä"/>
        <a:defRPr kumimoji="1" sz="2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Monotype Sorts" pitchFamily="2" charset="2"/>
        <a:buChar char="ä"/>
        <a:defRPr kumimoji="1" sz="2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Monotype Sorts" pitchFamily="2" charset="2"/>
        <a:buChar char="ä"/>
        <a:defRPr kumimoji="1" sz="2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Monotype Sorts" pitchFamily="2" charset="2"/>
        <a:buChar char="ä"/>
        <a:defRPr kumimoji="1" sz="2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Monotype Sorts" pitchFamily="2" charset="2"/>
        <a:buChar char="ä"/>
        <a:defRPr kumimoji="1" sz="2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Monotype Sorts" pitchFamily="2" charset="2"/>
        <a:buChar char="ä"/>
        <a:defRPr kumimoji="1" sz="2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FESANUAA@HOTMAIL.CO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FD526-6A9A-4C28-9D9C-ADB0CC2C7B6A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D3BA5D1-B911-40F5-99F8-48FC4A784A08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039363" name="Rectangle 3"/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2267744" y="3032956"/>
            <a:ext cx="4038600" cy="13319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>
              <a:buFont typeface="Monotype Sorts" pitchFamily="2" charset="2"/>
              <a:buNone/>
            </a:pPr>
            <a:r>
              <a:rPr lang="en-US" altLang="zh-CN" sz="4400" b="1" dirty="0">
                <a:solidFill>
                  <a:schemeClr val="bg2"/>
                </a:solidFill>
              </a:rPr>
              <a:t>Bar element</a:t>
            </a: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10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81946" y="224644"/>
            <a:ext cx="3877985" cy="861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2"/>
                </a:solidFill>
              </a:rPr>
              <a:t>3D:Example 2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95" y="1102451"/>
            <a:ext cx="7976641" cy="5630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44169773"/>
      </p:ext>
    </p:extLst>
  </p:cSld>
  <p:clrMapOvr>
    <a:masterClrMapping/>
  </p:clrMapOvr>
  <p:transition spd="med"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11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543613" y="224644"/>
            <a:ext cx="2954655" cy="861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2"/>
                </a:solidFill>
              </a:rPr>
              <a:t>Project I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113459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40" y="1124744"/>
            <a:ext cx="8350713" cy="5149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9152410"/>
      </p:ext>
    </p:extLst>
  </p:cSld>
  <p:clrMapOvr>
    <a:masterClrMapping/>
  </p:clrMapOvr>
  <p:transition spd="med"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12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389724" y="224644"/>
            <a:ext cx="3262433" cy="861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2"/>
                </a:solidFill>
              </a:rPr>
              <a:t>Project II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11356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71" y="1556792"/>
            <a:ext cx="8579809" cy="43476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8698379"/>
      </p:ext>
    </p:extLst>
  </p:cSld>
  <p:clrMapOvr>
    <a:masterClrMapping/>
  </p:clrMapOvr>
  <p:transition spd="med"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13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235837" y="224644"/>
            <a:ext cx="3570208" cy="861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2"/>
                </a:solidFill>
              </a:rPr>
              <a:t>Project III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11366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42" y="1700808"/>
            <a:ext cx="8588030" cy="36423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8698379"/>
      </p:ext>
    </p:extLst>
  </p:cSld>
  <p:clrMapOvr>
    <a:masterClrMapping/>
  </p:clrMapOvr>
  <p:transition spd="med"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14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389724" y="224644"/>
            <a:ext cx="3262433" cy="861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2"/>
                </a:solidFill>
              </a:rPr>
              <a:t>Project IV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11376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08" y="2063242"/>
            <a:ext cx="8770247" cy="3850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8698379"/>
      </p:ext>
    </p:extLst>
  </p:cSld>
  <p:clrMapOvr>
    <a:masterClrMapping/>
  </p:clrMapOvr>
  <p:transition spd="med"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64F7-852E-4A41-BFF2-DF3580D20B32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D59D80-D7D5-4345-A6B5-152FA07B9584}" type="slidenum">
              <a:rPr lang="en-US" altLang="zh-CN"/>
              <a:pPr/>
              <a:t>2</a:t>
            </a:fld>
            <a:endParaRPr lang="en-US" altLang="zh-CN"/>
          </a:p>
        </p:txBody>
      </p:sp>
      <p:sp>
        <p:nvSpPr>
          <p:cNvPr id="1045507" name="Rectangle 3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45508" name="Rectangle 4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45510" name="Rectangle 6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45511" name="Rectangle 7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pic>
        <p:nvPicPr>
          <p:cNvPr id="11427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6308"/>
            <a:ext cx="91440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23528" y="1664804"/>
            <a:ext cx="7109639" cy="66883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altLang="zh-CN" dirty="0" err="1" smtClean="0"/>
              <a:t>UserName</a:t>
            </a:r>
            <a:r>
              <a:rPr lang="en-US" altLang="zh-CN" dirty="0" smtClean="0"/>
              <a:t>: </a:t>
            </a:r>
            <a:r>
              <a:rPr lang="en-US" altLang="zh-CN" dirty="0" smtClean="0">
                <a:hlinkClick r:id="rId3"/>
              </a:rPr>
              <a:t>FESANUAA@HOTMAIL.COM</a:t>
            </a:r>
            <a:endParaRPr lang="en-US" altLang="zh-CN" dirty="0" smtClean="0"/>
          </a:p>
        </p:txBody>
      </p:sp>
      <p:sp>
        <p:nvSpPr>
          <p:cNvPr id="3" name="矩形 2"/>
          <p:cNvSpPr/>
          <p:nvPr/>
        </p:nvSpPr>
        <p:spPr>
          <a:xfrm>
            <a:off x="2475725" y="4581128"/>
            <a:ext cx="4801314" cy="668837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pPr algn="l"/>
            <a:r>
              <a:rPr lang="en-US" altLang="zh-CN" dirty="0" smtClean="0"/>
              <a:t>PassWord:A18203@nuaa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0109881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64F7-852E-4A41-BFF2-DF3580D20B32}" type="datetime1">
              <a:rPr lang="zh-CN" altLang="en-US"/>
              <a:pPr/>
              <a:t>2017/11/28</a:t>
            </a:fld>
            <a:endParaRPr lang="en-US" altLang="zh-CN"/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D59D80-D7D5-4345-A6B5-152FA07B9584}" type="slidenum">
              <a:rPr lang="en-US" altLang="zh-CN"/>
              <a:pPr/>
              <a:t>3</a:t>
            </a:fld>
            <a:endParaRPr lang="en-US" altLang="zh-CN"/>
          </a:p>
        </p:txBody>
      </p:sp>
      <p:sp>
        <p:nvSpPr>
          <p:cNvPr id="1045506" name="Rectangle 2"/>
          <p:cNvSpPr>
            <a:spLocks noChangeArrowheads="1"/>
          </p:cNvSpPr>
          <p:nvPr/>
        </p:nvSpPr>
        <p:spPr bwMode="auto">
          <a:xfrm>
            <a:off x="395288" y="476250"/>
            <a:ext cx="8424862" cy="543702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indent="88900"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1066800" indent="-533400"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466850" indent="-457200"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885950" indent="-457200"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305050" indent="-457200" algn="l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76225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321945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67665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4133850" indent="-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Clr>
                <a:schemeClr val="hlink"/>
              </a:buClr>
              <a:buSzPct val="75000"/>
              <a:buFont typeface="Wingdings" pitchFamily="2" charset="2"/>
              <a:buNone/>
            </a:pPr>
            <a:r>
              <a:rPr lang="en-US" altLang="zh-CN" sz="32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Projects</a:t>
            </a:r>
            <a:endParaRPr lang="en-US" altLang="zh-CN" sz="3200" b="1" dirty="0">
              <a:solidFill>
                <a:schemeClr val="bg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Clr>
                <a:schemeClr val="hlink"/>
              </a:buClr>
              <a:buSzPct val="75000"/>
              <a:buFont typeface="Wingdings" pitchFamily="2" charset="2"/>
              <a:buNone/>
            </a:pPr>
            <a:endParaRPr lang="en-US" altLang="zh-CN" sz="2800" b="1" dirty="0" smtClean="0">
              <a:solidFill>
                <a:schemeClr val="bg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Clr>
                <a:schemeClr val="hlink"/>
              </a:buClr>
              <a:buSzPct val="75000"/>
              <a:buFont typeface="Wingdings" pitchFamily="2" charset="2"/>
              <a:buAutoNum type="arabicPeriod"/>
            </a:pPr>
            <a:r>
              <a:rPr lang="en-US" altLang="zh-CN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Form a team with at most 5 members?</a:t>
            </a:r>
            <a:endParaRPr lang="en-US" altLang="zh-CN" sz="2800" b="1" dirty="0">
              <a:solidFill>
                <a:schemeClr val="bg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Clr>
                <a:schemeClr val="hlink"/>
              </a:buClr>
              <a:buSzPct val="75000"/>
              <a:buFont typeface="Wingdings" pitchFamily="2" charset="2"/>
              <a:buAutoNum type="arabicPeriod"/>
            </a:pPr>
            <a:r>
              <a:rPr lang="en-US" altLang="zh-CN" sz="2800" b="1" dirty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altLang="zh-CN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Select one project from assignment.</a:t>
            </a:r>
            <a:endParaRPr lang="en-US" altLang="zh-CN" sz="2800" b="1" dirty="0">
              <a:solidFill>
                <a:schemeClr val="bg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Clr>
                <a:schemeClr val="hlink"/>
              </a:buClr>
              <a:buSzPct val="75000"/>
              <a:buFont typeface="Wingdings" pitchFamily="2" charset="2"/>
              <a:buAutoNum type="arabicPeriod"/>
            </a:pPr>
            <a:r>
              <a:rPr lang="en-US" altLang="zh-CN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Finish the project with </a:t>
            </a:r>
            <a:r>
              <a:rPr lang="en-US" altLang="zh-CN" sz="2800" b="1" dirty="0" err="1" smtClean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Matlab</a:t>
            </a:r>
            <a:r>
              <a:rPr lang="en-US" altLang="zh-CN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codes.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>
                <a:schemeClr val="hlink"/>
              </a:buClr>
              <a:buSzPct val="75000"/>
              <a:buFont typeface="Wingdings" pitchFamily="2" charset="2"/>
              <a:buAutoNum type="arabicPeriod"/>
            </a:pPr>
            <a:r>
              <a:rPr lang="en-US" altLang="zh-CN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Submit the project report with </a:t>
            </a:r>
            <a:r>
              <a:rPr lang="en-US" altLang="zh-CN" sz="2800" b="1" dirty="0" err="1" smtClean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Matlab</a:t>
            </a:r>
            <a:r>
              <a:rPr lang="en-US" altLang="zh-CN" sz="2800" b="1" dirty="0" smtClean="0">
                <a:solidFill>
                  <a:schemeClr val="bg2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codes.</a:t>
            </a:r>
            <a:endParaRPr lang="en-US" altLang="zh-CN" sz="2800" b="1" dirty="0">
              <a:solidFill>
                <a:schemeClr val="bg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indent="0">
              <a:lnSpc>
                <a:spcPct val="100000"/>
              </a:lnSpc>
              <a:spcBef>
                <a:spcPct val="20000"/>
              </a:spcBef>
              <a:buClr>
                <a:schemeClr val="hlink"/>
              </a:buClr>
              <a:buSzPct val="75000"/>
            </a:pPr>
            <a:endParaRPr lang="en-US" altLang="zh-CN" sz="2800" b="1" dirty="0">
              <a:solidFill>
                <a:schemeClr val="bg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Clr>
                <a:schemeClr val="hlink"/>
              </a:buClr>
              <a:buSzPct val="75000"/>
              <a:buFont typeface="Wingdings" pitchFamily="2" charset="2"/>
              <a:buAutoNum type="arabicPeriod"/>
            </a:pPr>
            <a:endParaRPr lang="en-US" altLang="zh-CN" sz="2800" b="1" dirty="0">
              <a:solidFill>
                <a:schemeClr val="bg2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045507" name="Rectangle 3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45508" name="Rectangle 4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45509" name="Rectangle 5"/>
          <p:cNvSpPr>
            <a:spLocks noChangeArrowheads="1"/>
          </p:cNvSpPr>
          <p:nvPr/>
        </p:nvSpPr>
        <p:spPr bwMode="auto">
          <a:xfrm>
            <a:off x="3600450" y="549275"/>
            <a:ext cx="2051050" cy="538163"/>
          </a:xfrm>
          <a:prstGeom prst="rect">
            <a:avLst/>
          </a:prstGeom>
          <a:noFill/>
          <a:ln w="476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45510" name="Rectangle 6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1045511" name="Rectangle 7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4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107503" y="224644"/>
            <a:ext cx="9238517" cy="1747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 smtClean="0">
                <a:solidFill>
                  <a:schemeClr val="bg2"/>
                </a:solidFill>
              </a:rPr>
              <a:t>1D:Example </a:t>
            </a:r>
            <a:r>
              <a:rPr lang="en-US" altLang="zh-CN" sz="4800" dirty="0" smtClean="0">
                <a:solidFill>
                  <a:schemeClr val="bg2"/>
                </a:solidFill>
              </a:rPr>
              <a:t>1:</a:t>
            </a:r>
            <a:r>
              <a:rPr lang="en-US" altLang="zh-CN" sz="4800" dirty="0">
                <a:solidFill>
                  <a:schemeClr val="bg2"/>
                </a:solidFill>
              </a:rPr>
              <a:t>Simply-supported Bernoulli problem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10" y="1988840"/>
            <a:ext cx="8809386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9248627"/>
      </p:ext>
    </p:extLst>
  </p:cSld>
  <p:clrMapOvr>
    <a:masterClrMapping/>
  </p:clrMapOvr>
  <p:transition spd="med"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5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251520" y="223331"/>
            <a:ext cx="7719424" cy="1747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 smtClean="0">
                <a:solidFill>
                  <a:schemeClr val="bg2"/>
                </a:solidFill>
              </a:rPr>
              <a:t>1D:Example </a:t>
            </a:r>
            <a:r>
              <a:rPr lang="en-US" altLang="zh-CN" sz="4800" dirty="0" smtClean="0">
                <a:solidFill>
                  <a:schemeClr val="bg2"/>
                </a:solidFill>
              </a:rPr>
              <a:t>2:</a:t>
            </a:r>
            <a:r>
              <a:rPr lang="en-US" altLang="zh-CN" sz="4800" dirty="0">
                <a:solidFill>
                  <a:schemeClr val="bg2"/>
                </a:solidFill>
              </a:rPr>
              <a:t>Clamped Bernoulli problem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76872"/>
            <a:ext cx="8604956" cy="3822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19201566"/>
      </p:ext>
    </p:extLst>
  </p:cSld>
  <p:clrMapOvr>
    <a:masterClrMapping/>
  </p:clrMapOvr>
  <p:transition spd="med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6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251520" y="223331"/>
            <a:ext cx="7719424" cy="1747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 smtClean="0">
                <a:solidFill>
                  <a:schemeClr val="bg2"/>
                </a:solidFill>
              </a:rPr>
              <a:t>1D:Example </a:t>
            </a:r>
            <a:r>
              <a:rPr lang="en-US" altLang="zh-CN" sz="4800" dirty="0" smtClean="0">
                <a:solidFill>
                  <a:schemeClr val="bg2"/>
                </a:solidFill>
              </a:rPr>
              <a:t>3:</a:t>
            </a:r>
            <a:r>
              <a:rPr lang="en-US" altLang="zh-CN" sz="4800" dirty="0">
                <a:solidFill>
                  <a:schemeClr val="bg2"/>
                </a:solidFill>
              </a:rPr>
              <a:t>Bernoulli beam with spring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80" y="2132856"/>
            <a:ext cx="7497490" cy="419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99574572"/>
      </p:ext>
    </p:extLst>
  </p:cSld>
  <p:clrMapOvr>
    <a:masterClrMapping/>
  </p:clrMapOvr>
  <p:transition spd="med"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7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81946" y="224644"/>
            <a:ext cx="3877986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2"/>
                </a:solidFill>
              </a:rPr>
              <a:t>2D:Example 1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56" y="1196083"/>
            <a:ext cx="7988411" cy="4969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19201566"/>
      </p:ext>
    </p:extLst>
  </p:cSld>
  <p:clrMapOvr>
    <a:masterClrMapping/>
  </p:clrMapOvr>
  <p:transition spd="med"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8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81946" y="224644"/>
            <a:ext cx="3877985" cy="861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2"/>
                </a:solidFill>
              </a:rPr>
              <a:t>2D:Example 2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182144"/>
            <a:ext cx="7467178" cy="5694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9152410"/>
      </p:ext>
    </p:extLst>
  </p:cSld>
  <p:clrMapOvr>
    <a:masterClrMapping/>
  </p:clrMapOvr>
  <p:transition spd="med"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36333-AC61-49F5-9699-830BFE6DB8CF}" type="datetime1">
              <a:rPr lang="zh-CN" altLang="en-US" smtClean="0"/>
              <a:pPr/>
              <a:t>2017/11/28</a:t>
            </a:fld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60A05DA-36AD-4419-A879-1E33B1308486}" type="slidenum">
              <a:rPr lang="en-US" altLang="zh-CN" smtClean="0"/>
              <a:pPr/>
              <a:t>9</a:t>
            </a:fld>
            <a:endParaRPr lang="en-US" altLang="zh-CN"/>
          </a:p>
        </p:txBody>
      </p:sp>
      <p:sp>
        <p:nvSpPr>
          <p:cNvPr id="6" name="TextBox 5"/>
          <p:cNvSpPr txBox="1"/>
          <p:nvPr/>
        </p:nvSpPr>
        <p:spPr>
          <a:xfrm>
            <a:off x="81946" y="224644"/>
            <a:ext cx="3877986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2"/>
                </a:solidFill>
              </a:rPr>
              <a:t>3D:Example 1</a:t>
            </a:r>
            <a:endParaRPr lang="zh-CN" altLang="en-US" sz="4800" dirty="0">
              <a:solidFill>
                <a:schemeClr val="bg2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07266"/>
            <a:ext cx="8501794" cy="5348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9152410"/>
      </p:ext>
    </p:extLst>
  </p:cSld>
  <p:clrMapOvr>
    <a:masterClrMapping/>
  </p:clrMapOvr>
  <p:transition spd="med">
    <p:random/>
  </p:transition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DDDDDD"/>
      </a:lt1>
      <a:dk2>
        <a:srgbClr val="0000FF"/>
      </a:dk2>
      <a:lt2>
        <a:srgbClr val="00CCCC"/>
      </a:lt2>
      <a:accent1>
        <a:srgbClr val="B2B2B2"/>
      </a:accent1>
      <a:accent2>
        <a:srgbClr val="FF9933"/>
      </a:accent2>
      <a:accent3>
        <a:srgbClr val="AAAAFF"/>
      </a:accent3>
      <a:accent4>
        <a:srgbClr val="BDBDBD"/>
      </a:accent4>
      <a:accent5>
        <a:srgbClr val="D5D5D5"/>
      </a:accent5>
      <a:accent6>
        <a:srgbClr val="E78A2D"/>
      </a:accent6>
      <a:hlink>
        <a:srgbClr val="CC00CC"/>
      </a:hlink>
      <a:folHlink>
        <a:srgbClr val="9999FF"/>
      </a:folHlink>
    </a:clrScheme>
    <a:fontScheme name="默认设计模板">
      <a:majorFont>
        <a:latin typeface="华文行楷"/>
        <a:ea typeface="华文行楷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2075" tIns="46038" rIns="92075" bIns="46038" numCol="1" anchor="t" anchorCtr="0" compatLnSpc="1">
        <a:prstTxWarp prst="textNoShape">
          <a:avLst/>
        </a:prstTxWarp>
        <a:spAutoFit/>
      </a:bodyPr>
      <a:lstStyle>
        <a:defPPr marL="457200" marR="0" indent="-457200" algn="ctr" defTabSz="914400" rtl="0" eaLnBrk="0" fontAlgn="base" latinLnBrk="0" hangingPunct="0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宋体" pitchFamily="2" charset="-122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2075" tIns="46038" rIns="92075" bIns="46038" numCol="1" anchor="t" anchorCtr="0" compatLnSpc="1">
        <a:prstTxWarp prst="textNoShape">
          <a:avLst/>
        </a:prstTxWarp>
        <a:spAutoFit/>
      </a:bodyPr>
      <a:lstStyle>
        <a:defPPr marL="457200" marR="0" indent="-457200" algn="ctr" defTabSz="914400" rtl="0" eaLnBrk="0" fontAlgn="base" latinLnBrk="0" hangingPunct="0">
          <a:lnSpc>
            <a:spcPct val="12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3600" b="0" i="0" u="none" strike="noStrike" cap="none" normalizeH="0" baseline="0" smtClean="0">
            <a:ln>
              <a:noFill/>
            </a:ln>
            <a:solidFill>
              <a:srgbClr val="FF3300"/>
            </a:solidFill>
            <a:effectLst/>
            <a:latin typeface="宋体" pitchFamily="2" charset="-122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DDDDDD"/>
        </a:lt1>
        <a:dk2>
          <a:srgbClr val="0000FF"/>
        </a:dk2>
        <a:lt2>
          <a:srgbClr val="00CCCC"/>
        </a:lt2>
        <a:accent1>
          <a:srgbClr val="B2B2B2"/>
        </a:accent1>
        <a:accent2>
          <a:srgbClr val="FF9933"/>
        </a:accent2>
        <a:accent3>
          <a:srgbClr val="AAAAFF"/>
        </a:accent3>
        <a:accent4>
          <a:srgbClr val="BDBDBD"/>
        </a:accent4>
        <a:accent5>
          <a:srgbClr val="D5D5D5"/>
        </a:accent5>
        <a:accent6>
          <a:srgbClr val="E78A2D"/>
        </a:accent6>
        <a:hlink>
          <a:srgbClr val="CC00CC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CCCCFF"/>
        </a:lt1>
        <a:dk2>
          <a:srgbClr val="003399"/>
        </a:dk2>
        <a:lt2>
          <a:srgbClr val="76E0E6"/>
        </a:lt2>
        <a:accent1>
          <a:srgbClr val="66CCFF"/>
        </a:accent1>
        <a:accent2>
          <a:srgbClr val="6666FF"/>
        </a:accent2>
        <a:accent3>
          <a:srgbClr val="E2E2FF"/>
        </a:accent3>
        <a:accent4>
          <a:srgbClr val="000000"/>
        </a:accent4>
        <a:accent5>
          <a:srgbClr val="B8E2FF"/>
        </a:accent5>
        <a:accent6>
          <a:srgbClr val="5C5CE7"/>
        </a:accent6>
        <a:hlink>
          <a:srgbClr val="00CCCC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CBCBCB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D4D4D4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D:\Microsoft Office\Templates\Presentation Designs\Artsy.pot</Template>
  <TotalTime>18693</TotalTime>
  <Words>98</Words>
  <Application>Microsoft Office PowerPoint</Application>
  <PresentationFormat>全屏显示(4:3)</PresentationFormat>
  <Paragraphs>48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结构有限元分析</dc:title>
  <dc:creator>王鑫伟</dc:creator>
  <cp:lastModifiedBy>HaQi</cp:lastModifiedBy>
  <cp:revision>655</cp:revision>
  <dcterms:created xsi:type="dcterms:W3CDTF">1997-11-21T05:50:14Z</dcterms:created>
  <dcterms:modified xsi:type="dcterms:W3CDTF">2017-11-28T08:58:39Z</dcterms:modified>
</cp:coreProperties>
</file>

<file path=docProps/thumbnail.jpeg>
</file>